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A6F30-3F1D-468D-9C1C-999EBEAA0E0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FB7B22-91DC-4C0E-B38B-D8CDE6ADCA9D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Kim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loại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A3469F-72CD-471E-8342-30E6A65C7534}" type="parTrans" cxnId="{FCC3B57D-727F-4C92-B26D-A473311170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317480-A342-48C1-AA74-C99D29B8720F}" type="sibTrans" cxnId="{FCC3B57D-727F-4C92-B26D-A47331117043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26970B-5B32-49AD-A8A4-AD6199955A81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điện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B224DE-B7B9-4336-9BBF-437A5C480B4A}" type="parTrans" cxnId="{553A07AD-29B5-406C-BDAC-1D8BE63D5C9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67877D-30B1-47FF-8F3A-703160599CD4}" type="sibTrans" cxnId="{553A07AD-29B5-406C-BDAC-1D8BE63D5C9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C96B9F-F512-4E7A-85DC-CAC3DC6022A2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nhiệt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9611B8-FA97-4188-8008-534BCC6093B5}" type="parTrans" cxnId="{89C08635-0D73-4F40-9CDE-8C5BCCB3C75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47047E-16A4-46E1-AC96-564784549D3F}" type="sibTrans" cxnId="{89C08635-0D73-4F40-9CDE-8C5BCCB3C75E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C498BB-4306-406A-92B3-5DB9102E389A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Dễ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ăn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mòn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C77711-41E1-42AF-B03C-914758807A4E}" type="parTrans" cxnId="{982DAC58-BF3E-46C2-B08A-FCEC5D28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219144-DF44-478D-BE91-7BC5B4231819}" type="sibTrans" cxnId="{982DAC58-BF3E-46C2-B08A-FCEC5D28CF52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CA024-57B8-4136-BA93-8C0D32BACEC3}">
      <dgm:prSet phldrT="[Text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Dễ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gỉ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rét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BFB38A-C9BF-4E7F-94BE-9E027984C064}" type="parTrans" cxnId="{6D0A47D9-682A-449E-8CB6-0200C5C177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E6EA37-0C2B-4BE8-B484-2BCB2F00C81D}" type="sibTrans" cxnId="{6D0A47D9-682A-449E-8CB6-0200C5C1776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FB851-443D-4D1E-93FC-B011EBEE8E13}" type="pres">
      <dgm:prSet presAssocID="{6A7A6F30-3F1D-468D-9C1C-999EBEAA0E0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DBCC784-D373-42A1-9B70-1F5BC6B6D01E}" type="pres">
      <dgm:prSet presAssocID="{27FB7B22-91DC-4C0E-B38B-D8CDE6ADCA9D}" presName="centerShape" presStyleLbl="node0" presStyleIdx="0" presStyleCnt="1"/>
      <dgm:spPr/>
      <dgm:t>
        <a:bodyPr/>
        <a:lstStyle/>
        <a:p>
          <a:endParaRPr lang="en-US"/>
        </a:p>
      </dgm:t>
    </dgm:pt>
    <dgm:pt modelId="{1DD85FE3-E37D-4B37-83B5-4410D0F9F90F}" type="pres">
      <dgm:prSet presAssocID="{A7B224DE-B7B9-4336-9BBF-437A5C480B4A}" presName="parTrans" presStyleLbl="bgSibTrans2D1" presStyleIdx="0" presStyleCnt="4"/>
      <dgm:spPr/>
    </dgm:pt>
    <dgm:pt modelId="{1C3D0034-C4B2-4595-ABEA-18F7916ACD78}" type="pres">
      <dgm:prSet presAssocID="{3D26970B-5B32-49AD-A8A4-AD6199955A8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EBE677-8274-4FBF-AFFF-91288735F861}" type="pres">
      <dgm:prSet presAssocID="{079611B8-FA97-4188-8008-534BCC6093B5}" presName="parTrans" presStyleLbl="bgSibTrans2D1" presStyleIdx="1" presStyleCnt="4"/>
      <dgm:spPr/>
    </dgm:pt>
    <dgm:pt modelId="{1CA5716C-05DB-4592-AED9-104C77054B5E}" type="pres">
      <dgm:prSet presAssocID="{1AC96B9F-F512-4E7A-85DC-CAC3DC6022A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4E9833-9E95-4901-9592-B0106CC5CDCB}" type="pres">
      <dgm:prSet presAssocID="{06C77711-41E1-42AF-B03C-914758807A4E}" presName="parTrans" presStyleLbl="bgSibTrans2D1" presStyleIdx="2" presStyleCnt="4"/>
      <dgm:spPr/>
    </dgm:pt>
    <dgm:pt modelId="{FA7C2416-4298-405A-9156-B36FCC9E1351}" type="pres">
      <dgm:prSet presAssocID="{CEC498BB-4306-406A-92B3-5DB9102E389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8BAB1-EEBF-43D5-A126-DB5C3363B57A}" type="pres">
      <dgm:prSet presAssocID="{C8BFB38A-C9BF-4E7F-94BE-9E027984C064}" presName="parTrans" presStyleLbl="bgSibTrans2D1" presStyleIdx="3" presStyleCnt="4"/>
      <dgm:spPr/>
    </dgm:pt>
    <dgm:pt modelId="{9DCC4A8F-79BB-47A1-9CD3-868F297DDBE4}" type="pres">
      <dgm:prSet presAssocID="{347CA024-57B8-4136-BA93-8C0D32BACEC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F00A32-8962-4F18-87A3-D2AFA744B79B}" type="presOf" srcId="{079611B8-FA97-4188-8008-534BCC6093B5}" destId="{89EBE677-8274-4FBF-AFFF-91288735F861}" srcOrd="0" destOrd="0" presId="urn:microsoft.com/office/officeart/2005/8/layout/radial4"/>
    <dgm:cxn modelId="{026FD0A5-F7F2-47C4-B9E5-27E8CE388A48}" type="presOf" srcId="{CEC498BB-4306-406A-92B3-5DB9102E389A}" destId="{FA7C2416-4298-405A-9156-B36FCC9E1351}" srcOrd="0" destOrd="0" presId="urn:microsoft.com/office/officeart/2005/8/layout/radial4"/>
    <dgm:cxn modelId="{D69D3E0D-9C7B-49C7-A468-ACA62F89E1DE}" type="presOf" srcId="{1AC96B9F-F512-4E7A-85DC-CAC3DC6022A2}" destId="{1CA5716C-05DB-4592-AED9-104C77054B5E}" srcOrd="0" destOrd="0" presId="urn:microsoft.com/office/officeart/2005/8/layout/radial4"/>
    <dgm:cxn modelId="{553A07AD-29B5-406C-BDAC-1D8BE63D5C90}" srcId="{27FB7B22-91DC-4C0E-B38B-D8CDE6ADCA9D}" destId="{3D26970B-5B32-49AD-A8A4-AD6199955A81}" srcOrd="0" destOrd="0" parTransId="{A7B224DE-B7B9-4336-9BBF-437A5C480B4A}" sibTransId="{F967877D-30B1-47FF-8F3A-703160599CD4}"/>
    <dgm:cxn modelId="{4EB3E77D-B298-4161-B43E-9A98DDC9E200}" type="presOf" srcId="{06C77711-41E1-42AF-B03C-914758807A4E}" destId="{AD4E9833-9E95-4901-9592-B0106CC5CDCB}" srcOrd="0" destOrd="0" presId="urn:microsoft.com/office/officeart/2005/8/layout/radial4"/>
    <dgm:cxn modelId="{358B6E90-21E5-4594-91D4-907363CB3009}" type="presOf" srcId="{347CA024-57B8-4136-BA93-8C0D32BACEC3}" destId="{9DCC4A8F-79BB-47A1-9CD3-868F297DDBE4}" srcOrd="0" destOrd="0" presId="urn:microsoft.com/office/officeart/2005/8/layout/radial4"/>
    <dgm:cxn modelId="{89C08635-0D73-4F40-9CDE-8C5BCCB3C75E}" srcId="{27FB7B22-91DC-4C0E-B38B-D8CDE6ADCA9D}" destId="{1AC96B9F-F512-4E7A-85DC-CAC3DC6022A2}" srcOrd="1" destOrd="0" parTransId="{079611B8-FA97-4188-8008-534BCC6093B5}" sibTransId="{1847047E-16A4-46E1-AC96-564784549D3F}"/>
    <dgm:cxn modelId="{6D0A47D9-682A-449E-8CB6-0200C5C1776F}" srcId="{27FB7B22-91DC-4C0E-B38B-D8CDE6ADCA9D}" destId="{347CA024-57B8-4136-BA93-8C0D32BACEC3}" srcOrd="3" destOrd="0" parTransId="{C8BFB38A-C9BF-4E7F-94BE-9E027984C064}" sibTransId="{69E6EA37-0C2B-4BE8-B484-2BCB2F00C81D}"/>
    <dgm:cxn modelId="{BF715166-8B27-4D69-888F-F7B1772D24C6}" type="presOf" srcId="{A7B224DE-B7B9-4336-9BBF-437A5C480B4A}" destId="{1DD85FE3-E37D-4B37-83B5-4410D0F9F90F}" srcOrd="0" destOrd="0" presId="urn:microsoft.com/office/officeart/2005/8/layout/radial4"/>
    <dgm:cxn modelId="{7D6F887A-599A-4681-957E-4CBB8A0EF09C}" type="presOf" srcId="{C8BFB38A-C9BF-4E7F-94BE-9E027984C064}" destId="{CEA8BAB1-EEBF-43D5-A126-DB5C3363B57A}" srcOrd="0" destOrd="0" presId="urn:microsoft.com/office/officeart/2005/8/layout/radial4"/>
    <dgm:cxn modelId="{FCC3B57D-727F-4C92-B26D-A47331117043}" srcId="{6A7A6F30-3F1D-468D-9C1C-999EBEAA0E0C}" destId="{27FB7B22-91DC-4C0E-B38B-D8CDE6ADCA9D}" srcOrd="0" destOrd="0" parTransId="{69A3469F-72CD-471E-8342-30E6A65C7534}" sibTransId="{EB317480-A342-48C1-AA74-C99D29B8720F}"/>
    <dgm:cxn modelId="{AB407D96-CD06-4083-B6C7-73D73EDE474F}" type="presOf" srcId="{3D26970B-5B32-49AD-A8A4-AD6199955A81}" destId="{1C3D0034-C4B2-4595-ABEA-18F7916ACD78}" srcOrd="0" destOrd="0" presId="urn:microsoft.com/office/officeart/2005/8/layout/radial4"/>
    <dgm:cxn modelId="{7D8481A5-4245-483A-9EB4-D3BC87D06E0B}" type="presOf" srcId="{27FB7B22-91DC-4C0E-B38B-D8CDE6ADCA9D}" destId="{BDBCC784-D373-42A1-9B70-1F5BC6B6D01E}" srcOrd="0" destOrd="0" presId="urn:microsoft.com/office/officeart/2005/8/layout/radial4"/>
    <dgm:cxn modelId="{982DAC58-BF3E-46C2-B08A-FCEC5D28CF52}" srcId="{27FB7B22-91DC-4C0E-B38B-D8CDE6ADCA9D}" destId="{CEC498BB-4306-406A-92B3-5DB9102E389A}" srcOrd="2" destOrd="0" parTransId="{06C77711-41E1-42AF-B03C-914758807A4E}" sibTransId="{0C219144-DF44-478D-BE91-7BC5B4231819}"/>
    <dgm:cxn modelId="{7881C9F2-5BA7-4711-A666-77F819D980BD}" type="presOf" srcId="{6A7A6F30-3F1D-468D-9C1C-999EBEAA0E0C}" destId="{862FB851-443D-4D1E-93FC-B011EBEE8E13}" srcOrd="0" destOrd="0" presId="urn:microsoft.com/office/officeart/2005/8/layout/radial4"/>
    <dgm:cxn modelId="{B1318C46-FC4A-40CD-BDB0-C49ED20B1AE1}" type="presParOf" srcId="{862FB851-443D-4D1E-93FC-B011EBEE8E13}" destId="{BDBCC784-D373-42A1-9B70-1F5BC6B6D01E}" srcOrd="0" destOrd="0" presId="urn:microsoft.com/office/officeart/2005/8/layout/radial4"/>
    <dgm:cxn modelId="{CEC0B413-AC88-42A3-8F24-77A12E1096AE}" type="presParOf" srcId="{862FB851-443D-4D1E-93FC-B011EBEE8E13}" destId="{1DD85FE3-E37D-4B37-83B5-4410D0F9F90F}" srcOrd="1" destOrd="0" presId="urn:microsoft.com/office/officeart/2005/8/layout/radial4"/>
    <dgm:cxn modelId="{D8F2A274-81B6-4DA6-BEA9-A813F3002C37}" type="presParOf" srcId="{862FB851-443D-4D1E-93FC-B011EBEE8E13}" destId="{1C3D0034-C4B2-4595-ABEA-18F7916ACD78}" srcOrd="2" destOrd="0" presId="urn:microsoft.com/office/officeart/2005/8/layout/radial4"/>
    <dgm:cxn modelId="{6993131D-B5A6-4A31-99E6-631D752CD894}" type="presParOf" srcId="{862FB851-443D-4D1E-93FC-B011EBEE8E13}" destId="{89EBE677-8274-4FBF-AFFF-91288735F861}" srcOrd="3" destOrd="0" presId="urn:microsoft.com/office/officeart/2005/8/layout/radial4"/>
    <dgm:cxn modelId="{E83027D1-99AF-475D-BB2E-7FE8340269F2}" type="presParOf" srcId="{862FB851-443D-4D1E-93FC-B011EBEE8E13}" destId="{1CA5716C-05DB-4592-AED9-104C77054B5E}" srcOrd="4" destOrd="0" presId="urn:microsoft.com/office/officeart/2005/8/layout/radial4"/>
    <dgm:cxn modelId="{31F5A519-CA6E-4333-AAF8-B9D3FBEBA13B}" type="presParOf" srcId="{862FB851-443D-4D1E-93FC-B011EBEE8E13}" destId="{AD4E9833-9E95-4901-9592-B0106CC5CDCB}" srcOrd="5" destOrd="0" presId="urn:microsoft.com/office/officeart/2005/8/layout/radial4"/>
    <dgm:cxn modelId="{832FE415-3790-43EE-A5C4-05160FF12CDF}" type="presParOf" srcId="{862FB851-443D-4D1E-93FC-B011EBEE8E13}" destId="{FA7C2416-4298-405A-9156-B36FCC9E1351}" srcOrd="6" destOrd="0" presId="urn:microsoft.com/office/officeart/2005/8/layout/radial4"/>
    <dgm:cxn modelId="{80EB2260-F944-4818-933D-3FC756878807}" type="presParOf" srcId="{862FB851-443D-4D1E-93FC-B011EBEE8E13}" destId="{CEA8BAB1-EEBF-43D5-A126-DB5C3363B57A}" srcOrd="7" destOrd="0" presId="urn:microsoft.com/office/officeart/2005/8/layout/radial4"/>
    <dgm:cxn modelId="{DEA21B10-647B-46CC-9CFF-037048BE9FFA}" type="presParOf" srcId="{862FB851-443D-4D1E-93FC-B011EBEE8E13}" destId="{9DCC4A8F-79BB-47A1-9CD3-868F297DDBE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CC784-D373-42A1-9B70-1F5BC6B6D01E}">
      <dsp:nvSpPr>
        <dsp:cNvPr id="0" name=""/>
        <dsp:cNvSpPr/>
      </dsp:nvSpPr>
      <dsp:spPr>
        <a:xfrm>
          <a:off x="2966719" y="2897283"/>
          <a:ext cx="2194560" cy="2194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Kim </a:t>
          </a:r>
          <a:r>
            <a:rPr lang="en-US" sz="5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loại</a:t>
          </a:r>
          <a:endParaRPr lang="en-US" sz="5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8105" y="3218669"/>
        <a:ext cx="1551788" cy="1551788"/>
      </dsp:txXfrm>
    </dsp:sp>
    <dsp:sp modelId="{1DD85FE3-E37D-4B37-83B5-4410D0F9F90F}">
      <dsp:nvSpPr>
        <dsp:cNvPr id="0" name=""/>
        <dsp:cNvSpPr/>
      </dsp:nvSpPr>
      <dsp:spPr>
        <a:xfrm rot="11700000">
          <a:off x="1011106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D0034-C4B2-4595-ABEA-18F7916ACD78}">
      <dsp:nvSpPr>
        <dsp:cNvPr id="0" name=""/>
        <dsp:cNvSpPr/>
      </dsp:nvSpPr>
      <dsp:spPr>
        <a:xfrm>
          <a:off x="1365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89535" rIns="89535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điện</a:t>
          </a:r>
          <a:endParaRPr lang="en-US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215" y="2400215"/>
        <a:ext cx="1987132" cy="1570165"/>
      </dsp:txXfrm>
    </dsp:sp>
    <dsp:sp modelId="{89EBE677-8274-4FBF-AFFF-91288735F861}">
      <dsp:nvSpPr>
        <dsp:cNvPr id="0" name=""/>
        <dsp:cNvSpPr/>
      </dsp:nvSpPr>
      <dsp:spPr>
        <a:xfrm rot="14700000">
          <a:off x="218890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5716C-05DB-4592-AED9-104C77054B5E}">
      <dsp:nvSpPr>
        <dsp:cNvPr id="0" name=""/>
        <dsp:cNvSpPr/>
      </dsp:nvSpPr>
      <dsp:spPr>
        <a:xfrm>
          <a:off x="1700157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89535" rIns="89535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Dẫn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nhiệt</a:t>
          </a:r>
          <a:endParaRPr lang="en-US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49007" y="375673"/>
        <a:ext cx="1987132" cy="1570165"/>
      </dsp:txXfrm>
    </dsp:sp>
    <dsp:sp modelId="{AD4E9833-9E95-4901-9592-B0106CC5CDCB}">
      <dsp:nvSpPr>
        <dsp:cNvPr id="0" name=""/>
        <dsp:cNvSpPr/>
      </dsp:nvSpPr>
      <dsp:spPr>
        <a:xfrm rot="17700000">
          <a:off x="4021235" y="1717116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C2416-4298-405A-9156-B36FCC9E1351}">
      <dsp:nvSpPr>
        <dsp:cNvPr id="0" name=""/>
        <dsp:cNvSpPr/>
      </dsp:nvSpPr>
      <dsp:spPr>
        <a:xfrm>
          <a:off x="4343010" y="326823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89535" rIns="89535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Dễ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ăn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mòn</a:t>
          </a:r>
          <a:endParaRPr lang="en-US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91860" y="375673"/>
        <a:ext cx="1987132" cy="1570165"/>
      </dsp:txXfrm>
    </dsp:sp>
    <dsp:sp modelId="{CEA8BAB1-EEBF-43D5-A126-DB5C3363B57A}">
      <dsp:nvSpPr>
        <dsp:cNvPr id="0" name=""/>
        <dsp:cNvSpPr/>
      </dsp:nvSpPr>
      <dsp:spPr>
        <a:xfrm rot="20700000">
          <a:off x="5199034" y="3120762"/>
          <a:ext cx="1917859" cy="62544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C4A8F-79BB-47A1-9CD3-868F297DDBE4}">
      <dsp:nvSpPr>
        <dsp:cNvPr id="0" name=""/>
        <dsp:cNvSpPr/>
      </dsp:nvSpPr>
      <dsp:spPr>
        <a:xfrm>
          <a:off x="6041802" y="2351365"/>
          <a:ext cx="2084832" cy="1667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89535" rIns="89535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Dễ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gỉ</a:t>
          </a:r>
          <a:r>
            <a:rPr lang="en-US" sz="4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rét</a:t>
          </a:r>
          <a:endParaRPr lang="en-US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90652" y="2400215"/>
        <a:ext cx="1987132" cy="157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41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43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29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05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34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2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43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35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73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75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7B16-2D89-4E3D-B73B-05D408BC04D2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F0B573C-CD3D-4738-86A0-CC2147417A6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59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2873" y="1399309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72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VẬT LIỆU THÔNG DỤNG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6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êu tính chất và ứng dụng của vật liệu kim loại? | Khoa học tự nhiên lớp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764" y="316201"/>
            <a:ext cx="8077199" cy="579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81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116986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27095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</TotalTime>
  <Words>22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Times New Roman</vt:lpstr>
      <vt:lpstr>Gallery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2022-12-01T16:02:00Z</dcterms:created>
  <dcterms:modified xsi:type="dcterms:W3CDTF">2022-12-01T16:06:03Z</dcterms:modified>
</cp:coreProperties>
</file>